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818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226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7567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721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422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6120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6255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698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1046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4201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931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51950-19F3-47FB-8E7B-A4E89B8E0FDE}" type="datetimeFigureOut">
              <a:rPr lang="de-CH" smtClean="0"/>
              <a:t>24.08.2015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B4164-9739-403D-92A6-3B292E5AE83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045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636666" y="214290"/>
            <a:ext cx="3869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err="1" smtClean="0">
                <a:latin typeface="Copperplate Gothic Bold" pitchFamily="34" charset="0"/>
              </a:rPr>
              <a:t>Terach‘s</a:t>
            </a:r>
            <a:r>
              <a:rPr lang="de-DE" sz="2400" dirty="0" smtClean="0">
                <a:latin typeface="Copperplate Gothic Bold" pitchFamily="34" charset="0"/>
              </a:rPr>
              <a:t> Wanderung</a:t>
            </a:r>
            <a:endParaRPr lang="de-CH" sz="2400" dirty="0">
              <a:latin typeface="Copperplate Gothic Bold" pitchFamily="34" charset="0"/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99126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9388" marR="0" lvl="0" indent="-17938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62488" algn="l"/>
              </a:tabLst>
              <a:defRPr/>
            </a:pPr>
            <a:endParaRPr kumimoji="0" lang="de-CH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French Script MT" pitchFamily="66" charset="0"/>
              <a:ea typeface="+mn-ea"/>
              <a:cs typeface="+mn-cs"/>
            </a:endParaRPr>
          </a:p>
        </p:txBody>
      </p:sp>
      <p:pic>
        <p:nvPicPr>
          <p:cNvPr id="17410" name="Picture 2" descr="http://flusenkram.de/GLAUBEN/WORTE/IMAG_Worte/MAP_MittlererOst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7848872" cy="5720078"/>
          </a:xfrm>
          <a:prstGeom prst="rect">
            <a:avLst/>
          </a:prstGeom>
          <a:noFill/>
        </p:spPr>
      </p:pic>
      <p:sp>
        <p:nvSpPr>
          <p:cNvPr id="6" name="Freihandform 5"/>
          <p:cNvSpPr/>
          <p:nvPr/>
        </p:nvSpPr>
        <p:spPr>
          <a:xfrm>
            <a:off x="4796852" y="2615784"/>
            <a:ext cx="2053653" cy="1558977"/>
          </a:xfrm>
          <a:custGeom>
            <a:avLst/>
            <a:gdLst>
              <a:gd name="connsiteX0" fmla="*/ 2053653 w 2053653"/>
              <a:gd name="connsiteY0" fmla="*/ 1558977 h 1558977"/>
              <a:gd name="connsiteX1" fmla="*/ 2023673 w 2053653"/>
              <a:gd name="connsiteY1" fmla="*/ 1543986 h 1558977"/>
              <a:gd name="connsiteX2" fmla="*/ 2001187 w 2053653"/>
              <a:gd name="connsiteY2" fmla="*/ 1528996 h 1558977"/>
              <a:gd name="connsiteX3" fmla="*/ 1978702 w 2053653"/>
              <a:gd name="connsiteY3" fmla="*/ 1521501 h 1558977"/>
              <a:gd name="connsiteX4" fmla="*/ 1956217 w 2053653"/>
              <a:gd name="connsiteY4" fmla="*/ 1506511 h 1558977"/>
              <a:gd name="connsiteX5" fmla="*/ 1873771 w 2053653"/>
              <a:gd name="connsiteY5" fmla="*/ 1499016 h 1558977"/>
              <a:gd name="connsiteX6" fmla="*/ 1813810 w 2053653"/>
              <a:gd name="connsiteY6" fmla="*/ 1484026 h 1558977"/>
              <a:gd name="connsiteX7" fmla="*/ 1791325 w 2053653"/>
              <a:gd name="connsiteY7" fmla="*/ 1469036 h 1558977"/>
              <a:gd name="connsiteX8" fmla="*/ 1761345 w 2053653"/>
              <a:gd name="connsiteY8" fmla="*/ 1424065 h 1558977"/>
              <a:gd name="connsiteX9" fmla="*/ 1753850 w 2053653"/>
              <a:gd name="connsiteY9" fmla="*/ 1401580 h 1558977"/>
              <a:gd name="connsiteX10" fmla="*/ 1738859 w 2053653"/>
              <a:gd name="connsiteY10" fmla="*/ 1386590 h 1558977"/>
              <a:gd name="connsiteX11" fmla="*/ 1723869 w 2053653"/>
              <a:gd name="connsiteY11" fmla="*/ 1364105 h 1558977"/>
              <a:gd name="connsiteX12" fmla="*/ 1701384 w 2053653"/>
              <a:gd name="connsiteY12" fmla="*/ 1356609 h 1558977"/>
              <a:gd name="connsiteX13" fmla="*/ 1686394 w 2053653"/>
              <a:gd name="connsiteY13" fmla="*/ 1334124 h 1558977"/>
              <a:gd name="connsiteX14" fmla="*/ 1648918 w 2053653"/>
              <a:gd name="connsiteY14" fmla="*/ 1311639 h 1558977"/>
              <a:gd name="connsiteX15" fmla="*/ 1618938 w 2053653"/>
              <a:gd name="connsiteY15" fmla="*/ 1266668 h 1558977"/>
              <a:gd name="connsiteX16" fmla="*/ 1603948 w 2053653"/>
              <a:gd name="connsiteY16" fmla="*/ 1244183 h 1558977"/>
              <a:gd name="connsiteX17" fmla="*/ 1581463 w 2053653"/>
              <a:gd name="connsiteY17" fmla="*/ 1176727 h 1558977"/>
              <a:gd name="connsiteX18" fmla="*/ 1573968 w 2053653"/>
              <a:gd name="connsiteY18" fmla="*/ 1154242 h 1558977"/>
              <a:gd name="connsiteX19" fmla="*/ 1558978 w 2053653"/>
              <a:gd name="connsiteY19" fmla="*/ 1131757 h 1558977"/>
              <a:gd name="connsiteX20" fmla="*/ 1543987 w 2053653"/>
              <a:gd name="connsiteY20" fmla="*/ 1086786 h 1558977"/>
              <a:gd name="connsiteX21" fmla="*/ 1536492 w 2053653"/>
              <a:gd name="connsiteY21" fmla="*/ 1064301 h 1558977"/>
              <a:gd name="connsiteX22" fmla="*/ 1469037 w 2053653"/>
              <a:gd name="connsiteY22" fmla="*/ 1026826 h 1558977"/>
              <a:gd name="connsiteX23" fmla="*/ 1454046 w 2053653"/>
              <a:gd name="connsiteY23" fmla="*/ 1011836 h 1558977"/>
              <a:gd name="connsiteX24" fmla="*/ 1431561 w 2053653"/>
              <a:gd name="connsiteY24" fmla="*/ 996846 h 1558977"/>
              <a:gd name="connsiteX25" fmla="*/ 1394086 w 2053653"/>
              <a:gd name="connsiteY25" fmla="*/ 959370 h 1558977"/>
              <a:gd name="connsiteX26" fmla="*/ 1371600 w 2053653"/>
              <a:gd name="connsiteY26" fmla="*/ 884419 h 1558977"/>
              <a:gd name="connsiteX27" fmla="*/ 1349115 w 2053653"/>
              <a:gd name="connsiteY27" fmla="*/ 839449 h 1558977"/>
              <a:gd name="connsiteX28" fmla="*/ 1326630 w 2053653"/>
              <a:gd name="connsiteY28" fmla="*/ 824459 h 1558977"/>
              <a:gd name="connsiteX29" fmla="*/ 1274164 w 2053653"/>
              <a:gd name="connsiteY29" fmla="*/ 794478 h 1558977"/>
              <a:gd name="connsiteX30" fmla="*/ 1206709 w 2053653"/>
              <a:gd name="connsiteY30" fmla="*/ 742013 h 1558977"/>
              <a:gd name="connsiteX31" fmla="*/ 1184223 w 2053653"/>
              <a:gd name="connsiteY31" fmla="*/ 727023 h 1558977"/>
              <a:gd name="connsiteX32" fmla="*/ 1154243 w 2053653"/>
              <a:gd name="connsiteY32" fmla="*/ 712032 h 1558977"/>
              <a:gd name="connsiteX33" fmla="*/ 1131758 w 2053653"/>
              <a:gd name="connsiteY33" fmla="*/ 704537 h 1558977"/>
              <a:gd name="connsiteX34" fmla="*/ 1094282 w 2053653"/>
              <a:gd name="connsiteY34" fmla="*/ 674557 h 1558977"/>
              <a:gd name="connsiteX35" fmla="*/ 1011837 w 2053653"/>
              <a:gd name="connsiteY35" fmla="*/ 637082 h 1558977"/>
              <a:gd name="connsiteX36" fmla="*/ 966866 w 2053653"/>
              <a:gd name="connsiteY36" fmla="*/ 622091 h 1558977"/>
              <a:gd name="connsiteX37" fmla="*/ 899410 w 2053653"/>
              <a:gd name="connsiteY37" fmla="*/ 614596 h 1558977"/>
              <a:gd name="connsiteX38" fmla="*/ 846945 w 2053653"/>
              <a:gd name="connsiteY38" fmla="*/ 599606 h 1558977"/>
              <a:gd name="connsiteX39" fmla="*/ 816964 w 2053653"/>
              <a:gd name="connsiteY39" fmla="*/ 592111 h 1558977"/>
              <a:gd name="connsiteX40" fmla="*/ 614597 w 2053653"/>
              <a:gd name="connsiteY40" fmla="*/ 599606 h 1558977"/>
              <a:gd name="connsiteX41" fmla="*/ 554637 w 2053653"/>
              <a:gd name="connsiteY41" fmla="*/ 607101 h 1558977"/>
              <a:gd name="connsiteX42" fmla="*/ 539646 w 2053653"/>
              <a:gd name="connsiteY42" fmla="*/ 592111 h 1558977"/>
              <a:gd name="connsiteX43" fmla="*/ 464696 w 2053653"/>
              <a:gd name="connsiteY43" fmla="*/ 569626 h 1558977"/>
              <a:gd name="connsiteX44" fmla="*/ 442210 w 2053653"/>
              <a:gd name="connsiteY44" fmla="*/ 554636 h 1558977"/>
              <a:gd name="connsiteX45" fmla="*/ 412230 w 2053653"/>
              <a:gd name="connsiteY45" fmla="*/ 547141 h 1558977"/>
              <a:gd name="connsiteX46" fmla="*/ 389745 w 2053653"/>
              <a:gd name="connsiteY46" fmla="*/ 539646 h 1558977"/>
              <a:gd name="connsiteX47" fmla="*/ 382250 w 2053653"/>
              <a:gd name="connsiteY47" fmla="*/ 517160 h 1558977"/>
              <a:gd name="connsiteX48" fmla="*/ 314794 w 2053653"/>
              <a:gd name="connsiteY48" fmla="*/ 487180 h 1558977"/>
              <a:gd name="connsiteX49" fmla="*/ 284814 w 2053653"/>
              <a:gd name="connsiteY49" fmla="*/ 472190 h 1558977"/>
              <a:gd name="connsiteX50" fmla="*/ 247338 w 2053653"/>
              <a:gd name="connsiteY50" fmla="*/ 449705 h 1558977"/>
              <a:gd name="connsiteX51" fmla="*/ 202368 w 2053653"/>
              <a:gd name="connsiteY51" fmla="*/ 434714 h 1558977"/>
              <a:gd name="connsiteX52" fmla="*/ 164892 w 2053653"/>
              <a:gd name="connsiteY52" fmla="*/ 419724 h 1558977"/>
              <a:gd name="connsiteX53" fmla="*/ 112427 w 2053653"/>
              <a:gd name="connsiteY53" fmla="*/ 352268 h 1558977"/>
              <a:gd name="connsiteX54" fmla="*/ 104932 w 2053653"/>
              <a:gd name="connsiteY54" fmla="*/ 329783 h 1558977"/>
              <a:gd name="connsiteX55" fmla="*/ 89941 w 2053653"/>
              <a:gd name="connsiteY55" fmla="*/ 239842 h 1558977"/>
              <a:gd name="connsiteX56" fmla="*/ 74951 w 2053653"/>
              <a:gd name="connsiteY56" fmla="*/ 217357 h 1558977"/>
              <a:gd name="connsiteX57" fmla="*/ 29981 w 2053653"/>
              <a:gd name="connsiteY57" fmla="*/ 172386 h 1558977"/>
              <a:gd name="connsiteX58" fmla="*/ 14991 w 2053653"/>
              <a:gd name="connsiteY58" fmla="*/ 119921 h 1558977"/>
              <a:gd name="connsiteX59" fmla="*/ 0 w 2053653"/>
              <a:gd name="connsiteY59" fmla="*/ 59960 h 1558977"/>
              <a:gd name="connsiteX60" fmla="*/ 7496 w 2053653"/>
              <a:gd name="connsiteY60" fmla="*/ 0 h 1558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053653" h="1558977">
                <a:moveTo>
                  <a:pt x="2053653" y="1558977"/>
                </a:moveTo>
                <a:cubicBezTo>
                  <a:pt x="2043660" y="1553980"/>
                  <a:pt x="2033374" y="1549529"/>
                  <a:pt x="2023673" y="1543986"/>
                </a:cubicBezTo>
                <a:cubicBezTo>
                  <a:pt x="2015852" y="1539517"/>
                  <a:pt x="2009244" y="1533024"/>
                  <a:pt x="2001187" y="1528996"/>
                </a:cubicBezTo>
                <a:cubicBezTo>
                  <a:pt x="1994121" y="1525463"/>
                  <a:pt x="1985768" y="1525034"/>
                  <a:pt x="1978702" y="1521501"/>
                </a:cubicBezTo>
                <a:cubicBezTo>
                  <a:pt x="1970645" y="1517473"/>
                  <a:pt x="1965025" y="1508398"/>
                  <a:pt x="1956217" y="1506511"/>
                </a:cubicBezTo>
                <a:cubicBezTo>
                  <a:pt x="1929234" y="1500729"/>
                  <a:pt x="1901253" y="1501514"/>
                  <a:pt x="1873771" y="1499016"/>
                </a:cubicBezTo>
                <a:cubicBezTo>
                  <a:pt x="1859519" y="1496166"/>
                  <a:pt x="1829174" y="1491708"/>
                  <a:pt x="1813810" y="1484026"/>
                </a:cubicBezTo>
                <a:cubicBezTo>
                  <a:pt x="1805753" y="1479998"/>
                  <a:pt x="1798820" y="1474033"/>
                  <a:pt x="1791325" y="1469036"/>
                </a:cubicBezTo>
                <a:cubicBezTo>
                  <a:pt x="1781332" y="1454046"/>
                  <a:pt x="1767042" y="1441156"/>
                  <a:pt x="1761345" y="1424065"/>
                </a:cubicBezTo>
                <a:cubicBezTo>
                  <a:pt x="1758847" y="1416570"/>
                  <a:pt x="1757915" y="1408354"/>
                  <a:pt x="1753850" y="1401580"/>
                </a:cubicBezTo>
                <a:cubicBezTo>
                  <a:pt x="1750214" y="1395521"/>
                  <a:pt x="1743274" y="1392108"/>
                  <a:pt x="1738859" y="1386590"/>
                </a:cubicBezTo>
                <a:cubicBezTo>
                  <a:pt x="1733232" y="1379556"/>
                  <a:pt x="1730903" y="1369732"/>
                  <a:pt x="1723869" y="1364105"/>
                </a:cubicBezTo>
                <a:cubicBezTo>
                  <a:pt x="1717700" y="1359169"/>
                  <a:pt x="1708879" y="1359108"/>
                  <a:pt x="1701384" y="1356609"/>
                </a:cubicBezTo>
                <a:cubicBezTo>
                  <a:pt x="1696387" y="1349114"/>
                  <a:pt x="1693428" y="1339751"/>
                  <a:pt x="1686394" y="1334124"/>
                </a:cubicBezTo>
                <a:cubicBezTo>
                  <a:pt x="1646046" y="1301845"/>
                  <a:pt x="1679477" y="1352384"/>
                  <a:pt x="1648918" y="1311639"/>
                </a:cubicBezTo>
                <a:cubicBezTo>
                  <a:pt x="1638108" y="1297226"/>
                  <a:pt x="1628931" y="1281658"/>
                  <a:pt x="1618938" y="1266668"/>
                </a:cubicBezTo>
                <a:cubicBezTo>
                  <a:pt x="1613941" y="1259173"/>
                  <a:pt x="1606797" y="1252729"/>
                  <a:pt x="1603948" y="1244183"/>
                </a:cubicBezTo>
                <a:lnTo>
                  <a:pt x="1581463" y="1176727"/>
                </a:lnTo>
                <a:cubicBezTo>
                  <a:pt x="1578965" y="1169232"/>
                  <a:pt x="1578350" y="1160816"/>
                  <a:pt x="1573968" y="1154242"/>
                </a:cubicBezTo>
                <a:cubicBezTo>
                  <a:pt x="1568971" y="1146747"/>
                  <a:pt x="1562636" y="1139988"/>
                  <a:pt x="1558978" y="1131757"/>
                </a:cubicBezTo>
                <a:cubicBezTo>
                  <a:pt x="1552560" y="1117318"/>
                  <a:pt x="1548984" y="1101776"/>
                  <a:pt x="1543987" y="1086786"/>
                </a:cubicBezTo>
                <a:cubicBezTo>
                  <a:pt x="1541489" y="1079291"/>
                  <a:pt x="1543987" y="1066799"/>
                  <a:pt x="1536492" y="1064301"/>
                </a:cubicBezTo>
                <a:cubicBezTo>
                  <a:pt x="1508216" y="1054876"/>
                  <a:pt x="1494811" y="1052599"/>
                  <a:pt x="1469037" y="1026826"/>
                </a:cubicBezTo>
                <a:cubicBezTo>
                  <a:pt x="1464040" y="1021829"/>
                  <a:pt x="1459564" y="1016250"/>
                  <a:pt x="1454046" y="1011836"/>
                </a:cubicBezTo>
                <a:cubicBezTo>
                  <a:pt x="1447012" y="1006209"/>
                  <a:pt x="1438340" y="1002778"/>
                  <a:pt x="1431561" y="996846"/>
                </a:cubicBezTo>
                <a:cubicBezTo>
                  <a:pt x="1418266" y="985213"/>
                  <a:pt x="1394086" y="959370"/>
                  <a:pt x="1394086" y="959370"/>
                </a:cubicBezTo>
                <a:cubicBezTo>
                  <a:pt x="1382758" y="914058"/>
                  <a:pt x="1389849" y="939165"/>
                  <a:pt x="1371600" y="884419"/>
                </a:cubicBezTo>
                <a:cubicBezTo>
                  <a:pt x="1365504" y="866131"/>
                  <a:pt x="1363645" y="853979"/>
                  <a:pt x="1349115" y="839449"/>
                </a:cubicBezTo>
                <a:cubicBezTo>
                  <a:pt x="1342745" y="833079"/>
                  <a:pt x="1333960" y="829695"/>
                  <a:pt x="1326630" y="824459"/>
                </a:cubicBezTo>
                <a:cubicBezTo>
                  <a:pt x="1286925" y="796098"/>
                  <a:pt x="1310654" y="806641"/>
                  <a:pt x="1274164" y="794478"/>
                </a:cubicBezTo>
                <a:cubicBezTo>
                  <a:pt x="1238941" y="759255"/>
                  <a:pt x="1260497" y="777871"/>
                  <a:pt x="1206709" y="742013"/>
                </a:cubicBezTo>
                <a:cubicBezTo>
                  <a:pt x="1199214" y="737016"/>
                  <a:pt x="1192280" y="731052"/>
                  <a:pt x="1184223" y="727023"/>
                </a:cubicBezTo>
                <a:cubicBezTo>
                  <a:pt x="1174230" y="722026"/>
                  <a:pt x="1164513" y="716433"/>
                  <a:pt x="1154243" y="712032"/>
                </a:cubicBezTo>
                <a:cubicBezTo>
                  <a:pt x="1146981" y="708920"/>
                  <a:pt x="1138824" y="708070"/>
                  <a:pt x="1131758" y="704537"/>
                </a:cubicBezTo>
                <a:cubicBezTo>
                  <a:pt x="1077307" y="677311"/>
                  <a:pt x="1136107" y="702440"/>
                  <a:pt x="1094282" y="674557"/>
                </a:cubicBezTo>
                <a:cubicBezTo>
                  <a:pt x="1080796" y="665566"/>
                  <a:pt x="1017503" y="639261"/>
                  <a:pt x="1011837" y="637082"/>
                </a:cubicBezTo>
                <a:cubicBezTo>
                  <a:pt x="997089" y="631410"/>
                  <a:pt x="982571" y="623836"/>
                  <a:pt x="966866" y="622091"/>
                </a:cubicBezTo>
                <a:lnTo>
                  <a:pt x="899410" y="614596"/>
                </a:lnTo>
                <a:cubicBezTo>
                  <a:pt x="805673" y="591162"/>
                  <a:pt x="922223" y="621114"/>
                  <a:pt x="846945" y="599606"/>
                </a:cubicBezTo>
                <a:cubicBezTo>
                  <a:pt x="837040" y="596776"/>
                  <a:pt x="826958" y="594609"/>
                  <a:pt x="816964" y="592111"/>
                </a:cubicBezTo>
                <a:cubicBezTo>
                  <a:pt x="749508" y="594609"/>
                  <a:pt x="681989" y="595755"/>
                  <a:pt x="614597" y="599606"/>
                </a:cubicBezTo>
                <a:cubicBezTo>
                  <a:pt x="594488" y="600755"/>
                  <a:pt x="574679" y="609105"/>
                  <a:pt x="554637" y="607101"/>
                </a:cubicBezTo>
                <a:cubicBezTo>
                  <a:pt x="547605" y="606398"/>
                  <a:pt x="545967" y="595271"/>
                  <a:pt x="539646" y="592111"/>
                </a:cubicBezTo>
                <a:cubicBezTo>
                  <a:pt x="497746" y="571161"/>
                  <a:pt x="514210" y="602634"/>
                  <a:pt x="464696" y="569626"/>
                </a:cubicBezTo>
                <a:cubicBezTo>
                  <a:pt x="457201" y="564629"/>
                  <a:pt x="450490" y="558184"/>
                  <a:pt x="442210" y="554636"/>
                </a:cubicBezTo>
                <a:cubicBezTo>
                  <a:pt x="432742" y="550578"/>
                  <a:pt x="422135" y="549971"/>
                  <a:pt x="412230" y="547141"/>
                </a:cubicBezTo>
                <a:cubicBezTo>
                  <a:pt x="404634" y="544971"/>
                  <a:pt x="397240" y="542144"/>
                  <a:pt x="389745" y="539646"/>
                </a:cubicBezTo>
                <a:cubicBezTo>
                  <a:pt x="387247" y="532151"/>
                  <a:pt x="387186" y="523329"/>
                  <a:pt x="382250" y="517160"/>
                </a:cubicBezTo>
                <a:cubicBezTo>
                  <a:pt x="367553" y="498789"/>
                  <a:pt x="331587" y="495576"/>
                  <a:pt x="314794" y="487180"/>
                </a:cubicBezTo>
                <a:cubicBezTo>
                  <a:pt x="304801" y="482183"/>
                  <a:pt x="294581" y="477616"/>
                  <a:pt x="284814" y="472190"/>
                </a:cubicBezTo>
                <a:cubicBezTo>
                  <a:pt x="272079" y="465115"/>
                  <a:pt x="260600" y="455733"/>
                  <a:pt x="247338" y="449705"/>
                </a:cubicBezTo>
                <a:cubicBezTo>
                  <a:pt x="232953" y="443166"/>
                  <a:pt x="217039" y="440582"/>
                  <a:pt x="202368" y="434714"/>
                </a:cubicBezTo>
                <a:lnTo>
                  <a:pt x="164892" y="419724"/>
                </a:lnTo>
                <a:cubicBezTo>
                  <a:pt x="145491" y="400323"/>
                  <a:pt x="121392" y="379164"/>
                  <a:pt x="112427" y="352268"/>
                </a:cubicBezTo>
                <a:lnTo>
                  <a:pt x="104932" y="329783"/>
                </a:lnTo>
                <a:cubicBezTo>
                  <a:pt x="103278" y="316554"/>
                  <a:pt x="98682" y="260237"/>
                  <a:pt x="89941" y="239842"/>
                </a:cubicBezTo>
                <a:cubicBezTo>
                  <a:pt x="86393" y="231562"/>
                  <a:pt x="80935" y="224090"/>
                  <a:pt x="74951" y="217357"/>
                </a:cubicBezTo>
                <a:cubicBezTo>
                  <a:pt x="60867" y="201512"/>
                  <a:pt x="29981" y="172386"/>
                  <a:pt x="29981" y="172386"/>
                </a:cubicBezTo>
                <a:cubicBezTo>
                  <a:pt x="21635" y="147347"/>
                  <a:pt x="21265" y="148154"/>
                  <a:pt x="14991" y="119921"/>
                </a:cubicBezTo>
                <a:cubicBezTo>
                  <a:pt x="2932" y="65657"/>
                  <a:pt x="13394" y="100139"/>
                  <a:pt x="0" y="59960"/>
                </a:cubicBezTo>
                <a:cubicBezTo>
                  <a:pt x="7849" y="5022"/>
                  <a:pt x="7496" y="25161"/>
                  <a:pt x="7496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Textfeld 7"/>
          <p:cNvSpPr txBox="1"/>
          <p:nvPr/>
        </p:nvSpPr>
        <p:spPr>
          <a:xfrm>
            <a:off x="4716016" y="4283804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smtClean="0">
                <a:solidFill>
                  <a:srgbClr val="FF0000"/>
                </a:solidFill>
                <a:latin typeface="French Script MT" pitchFamily="66" charset="0"/>
              </a:rPr>
              <a:t>750 – 800 km</a:t>
            </a:r>
            <a:endParaRPr lang="de-CH" b="1" dirty="0">
              <a:solidFill>
                <a:srgbClr val="FF0000"/>
              </a:solidFill>
              <a:latin typeface="French Script MT" pitchFamily="66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39552" y="6453336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smtClean="0">
                <a:latin typeface="French Script MT" pitchFamily="66" charset="0"/>
              </a:rPr>
              <a:t>Gen11:27-32 </a:t>
            </a:r>
            <a:endParaRPr lang="de-CH" b="1" dirty="0">
              <a:latin typeface="Frenc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86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Fishbones</dc:creator>
  <cp:lastModifiedBy>Fishbones</cp:lastModifiedBy>
  <cp:revision>1</cp:revision>
  <dcterms:created xsi:type="dcterms:W3CDTF">2015-08-24T12:49:31Z</dcterms:created>
  <dcterms:modified xsi:type="dcterms:W3CDTF">2015-08-24T12:50:30Z</dcterms:modified>
</cp:coreProperties>
</file>